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7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49"/>
  </p:normalViewPr>
  <p:slideViewPr>
    <p:cSldViewPr snapToGrid="0" snapToObjects="1">
      <p:cViewPr varScale="1">
        <p:scale>
          <a:sx n="113" d="100"/>
          <a:sy n="113" d="100"/>
        </p:scale>
        <p:origin x="17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1DB9C-A887-4740-9418-D3D7AB84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7392-9F18-BF43-808C-9DEBF284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098" y="2200358"/>
            <a:ext cx="9144000" cy="1843257"/>
          </a:xfrm>
        </p:spPr>
        <p:txBody>
          <a:bodyPr>
            <a:normAutofit/>
          </a:bodyPr>
          <a:lstStyle/>
          <a:p>
            <a:r>
              <a:rPr lang="en-US" sz="11400" dirty="0">
                <a:latin typeface="HogwartsWizard" pitchFamily="2" charset="0"/>
              </a:rPr>
              <a:t>Wizardry</a:t>
            </a:r>
            <a:endParaRPr lang="en-US" sz="8000" dirty="0">
              <a:latin typeface="HogwartsWizar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80" y="5134097"/>
            <a:ext cx="9144000" cy="1359533"/>
          </a:xfrm>
        </p:spPr>
        <p:txBody>
          <a:bodyPr/>
          <a:lstStyle/>
          <a:p>
            <a:pPr algn="l"/>
            <a:r>
              <a:rPr lang="en-US" dirty="0"/>
              <a:t>@</a:t>
            </a:r>
            <a:r>
              <a:rPr lang="en-US" dirty="0" err="1"/>
              <a:t>mikegeyser</a:t>
            </a:r>
            <a:endParaRPr lang="en-US" dirty="0"/>
          </a:p>
          <a:p>
            <a:pPr algn="l"/>
            <a:r>
              <a:rPr lang="en-US" dirty="0"/>
              <a:t>GDG Johannesburg</a:t>
            </a:r>
          </a:p>
          <a:p>
            <a:pPr algn="l"/>
            <a:r>
              <a:rPr lang="en-US" dirty="0"/>
              <a:t>10 October 2018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F060C1-9720-B945-A6CF-115F646F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3164" y="1102839"/>
            <a:ext cx="6108700" cy="1422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EE9279-9EBF-FA46-B487-FB753B8771ED}"/>
              </a:ext>
            </a:extLst>
          </p:cNvPr>
          <p:cNvSpPr txBox="1"/>
          <p:nvPr/>
        </p:nvSpPr>
        <p:spPr>
          <a:xfrm>
            <a:off x="-79022" y="-6208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e demo">
            <a:hlinkClick r:id="" action="ppaction://media"/>
            <a:extLst>
              <a:ext uri="{FF2B5EF4-FFF2-40B4-BE49-F238E27FC236}">
                <a16:creationId xmlns:a16="http://schemas.microsoft.com/office/drawing/2014/main" id="{04FE95ED-8C0E-0045-9214-B3462F618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3F02C4B-5907-2A48-90CD-C594E17F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70" y="-440526"/>
            <a:ext cx="7990651" cy="59929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softEdge rad="127000"/>
          </a:effectLst>
        </p:spPr>
        <p:txBody>
          <a:bodyPr/>
          <a:lstStyle/>
          <a:p>
            <a:r>
              <a:rPr lang="en-US" dirty="0" err="1"/>
              <a:t>Wizzards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895F47D-11BC-894B-8928-61120F53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6066" y="3222536"/>
            <a:ext cx="6825384" cy="4351338"/>
          </a:xfr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92F6B8-F269-8441-A932-39357989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10" y="5560054"/>
            <a:ext cx="4038285" cy="31819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9BF48A-E55C-E14E-A6EB-0FE31064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6610"/>
            <a:ext cx="4134304" cy="3899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696ED8-61B1-F14E-BD32-41E7BBA6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790" y="4411745"/>
            <a:ext cx="2896141" cy="244625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6234B-CE6B-9D40-BBD6-56F3EACE1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3620" y="3228624"/>
            <a:ext cx="3158027" cy="37896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BCEFB0-CA96-D54C-BC29-4102679EE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4788"/>
            <a:ext cx="5686741" cy="370082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FB6CDF-BB3C-9D4F-95FD-76BC4C6112E2}"/>
              </a:ext>
            </a:extLst>
          </p:cNvPr>
          <p:cNvSpPr txBox="1"/>
          <p:nvPr/>
        </p:nvSpPr>
        <p:spPr>
          <a:xfrm>
            <a:off x="1925301" y="1894709"/>
            <a:ext cx="9143850" cy="26468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HogwartsWizard" pitchFamily="2" charset="0"/>
              </a:rPr>
              <a:t>Questions?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1B22C-4242-CB47-9D02-F510676DCEB5}"/>
              </a:ext>
            </a:extLst>
          </p:cNvPr>
          <p:cNvSpPr txBox="1"/>
          <p:nvPr/>
        </p:nvSpPr>
        <p:spPr>
          <a:xfrm>
            <a:off x="3946574" y="3940683"/>
            <a:ext cx="2993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@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mikegeyser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3856C7-F07E-1941-ADA9-B97887B3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65" y="462844"/>
            <a:ext cx="7354336" cy="58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4830F5-B9F2-2E48-827A-4C50860F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4" y="2554109"/>
            <a:ext cx="18796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D6C74-DD32-9245-8C0B-BFFD069D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8" y="2357259"/>
            <a:ext cx="2108200" cy="191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93D43-EF62-6846-8CFB-6427E51C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209" y="2496959"/>
            <a:ext cx="1866900" cy="17780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B2DE3E0-F231-9445-9584-9EAB64CFDCC2}"/>
              </a:ext>
            </a:extLst>
          </p:cNvPr>
          <p:cNvSpPr/>
          <p:nvPr/>
        </p:nvSpPr>
        <p:spPr>
          <a:xfrm>
            <a:off x="2665234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12F8DE0-4BD7-B043-8621-BF7A7FD950F1}"/>
              </a:ext>
            </a:extLst>
          </p:cNvPr>
          <p:cNvSpPr/>
          <p:nvPr/>
        </p:nvSpPr>
        <p:spPr>
          <a:xfrm>
            <a:off x="7151862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5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FFC70-76B1-1544-BDA2-50BF5BE1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408321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15</Words>
  <Application>Microsoft Macintosh PowerPoint</Application>
  <PresentationFormat>Widescreen</PresentationFormat>
  <Paragraphs>9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HogwartsWizard</vt:lpstr>
      <vt:lpstr>Office Theme</vt:lpstr>
      <vt:lpstr>Wizardry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Wizzards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17</cp:revision>
  <dcterms:created xsi:type="dcterms:W3CDTF">2018-10-10T06:03:34Z</dcterms:created>
  <dcterms:modified xsi:type="dcterms:W3CDTF">2018-10-10T14:35:29Z</dcterms:modified>
</cp:coreProperties>
</file>